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9" r:id="rId4"/>
    <p:sldId id="257" r:id="rId5"/>
    <p:sldId id="258" r:id="rId6"/>
    <p:sldId id="260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2" autoAdjust="0"/>
    <p:restoredTop sz="94670" autoAdjust="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7900-D015-41F8-95F7-2752FC14BC2E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04244-501A-48A9-8C2C-297B198F7B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27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7900-D015-41F8-95F7-2752FC14BC2E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04244-501A-48A9-8C2C-297B198F7B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8073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7900-D015-41F8-95F7-2752FC14BC2E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04244-501A-48A9-8C2C-297B198F7B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299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7900-D015-41F8-95F7-2752FC14BC2E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04244-501A-48A9-8C2C-297B198F7B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536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7900-D015-41F8-95F7-2752FC14BC2E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04244-501A-48A9-8C2C-297B198F7B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76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7900-D015-41F8-95F7-2752FC14BC2E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04244-501A-48A9-8C2C-297B198F7B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879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7900-D015-41F8-95F7-2752FC14BC2E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04244-501A-48A9-8C2C-297B198F7B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048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7900-D015-41F8-95F7-2752FC14BC2E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04244-501A-48A9-8C2C-297B198F7B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903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7900-D015-41F8-95F7-2752FC14BC2E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04244-501A-48A9-8C2C-297B198F7B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200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7900-D015-41F8-95F7-2752FC14BC2E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04244-501A-48A9-8C2C-297B198F7B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191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27900-D015-41F8-95F7-2752FC14BC2E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04244-501A-48A9-8C2C-297B198F7B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568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427900-D015-41F8-95F7-2752FC14BC2E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704244-501A-48A9-8C2C-297B198F7B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738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.uk/url?sa=i&amp;rct=j&amp;q=&amp;esrc=s&amp;source=images&amp;cd=&amp;cad=rja&amp;uact=8&amp;ved=0CAcQjRxqFQoTCIzbhYiumcgCFYbvFAodMt4Ftw&amp;url=http://www.crutchleyhistory.co.uk/pelsall/education/jmi.htm&amp;psig=AFQjCNGDHR5pMm6ZQq9kOaZO9b-y4BpsPQ&amp;ust=1443517009563375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 err="1" smtClean="0">
                <a:solidFill>
                  <a:schemeClr val="bg1">
                    <a:lumMod val="85000"/>
                  </a:schemeClr>
                </a:solidFill>
              </a:rPr>
              <a:t>Pelsall</a:t>
            </a:r>
            <a:r>
              <a:rPr lang="en-GB" u="sng" dirty="0" smtClean="0">
                <a:solidFill>
                  <a:schemeClr val="bg1">
                    <a:lumMod val="85000"/>
                  </a:schemeClr>
                </a:solidFill>
              </a:rPr>
              <a:t> Village School Through the Years</a:t>
            </a:r>
            <a:endParaRPr lang="en-GB" u="sng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irc_mi" descr="http://www.crutchleyhistory.co.uk/pelsall/education/jmi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3242" y="2057400"/>
            <a:ext cx="5517515" cy="2743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7478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imageZoomCompimage_1fojimageimage" descr="http://static.wixstatic.com/media/d6c467_88e0be2ff93b4f28b4543c5db3c9f8a8.jpg_srb_p_880_681_75_22_0.50_1.20_0.00_jpg_srb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619" y="0"/>
            <a:ext cx="9304139" cy="69573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33447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imageZoomCompimage_k6nimageimage" descr="http://static.wixstatic.com/media/d6c467_cd1f80e23f4146b5b941c69c77af5a29.jpg_srb_p_1053_681_75_22_0.50_1.20_0.00_jpg_srb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04664"/>
            <a:ext cx="9433048" cy="59046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41509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imageZoomCompimage_102himageimage" descr="http://static.wixstatic.com/media/d6c467_ed8ae100276843af9d3215c1ba661818.jpg_srb_p_1097_695_75_22_0.50_1.20_0.00_jpg_srb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52" y="476672"/>
            <a:ext cx="9169152" cy="54726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502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imageZoomCompimage_1x9dimageimage" descr="http://static.wixstatic.com/media/d6c467_ea5f94743f4e466a9d10f43533deb180.jpg_srb_p_1000_573_75_22_0.50_1.20_0.00_jpg_srb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8"/>
            <a:ext cx="9252520" cy="50405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59643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imageZoomCompimage_cghimageimage" descr="http://static.wixstatic.com/media/d6c467_e8514098fbae46729e19bfc56246d72a.jpg_srb_p_600_404_75_22_0.50_1.20_0.00_jpg_srb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144000" cy="59046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43470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imageZoomCompimage_cnximageimage" descr="http://static.wixstatic.com/media/d6c467_cdf187b97e594d25b94390597ca395eb.jpg_srb_p_1180_691_75_22_0.50_1.20_0.00_jpg_srb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8"/>
            <a:ext cx="9144000" cy="5400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34125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6</Words>
  <Application>Microsoft Office PowerPoint</Application>
  <PresentationFormat>On-screen Show (4:3)</PresentationFormat>
  <Paragraphs>1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Pelsall Village School Through the Years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Pelsall Village School Through the Years</dc:title>
  <dc:creator>David Halliwell</dc:creator>
  <cp:lastModifiedBy>David Halliwell</cp:lastModifiedBy>
  <cp:revision>2</cp:revision>
  <dcterms:created xsi:type="dcterms:W3CDTF">2016-01-07T16:34:26Z</dcterms:created>
  <dcterms:modified xsi:type="dcterms:W3CDTF">2016-01-07T16:45:20Z</dcterms:modified>
</cp:coreProperties>
</file>