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7556500" cy="10693400"/>
  <p:notesSz cx="6858000" cy="9144000"/>
  <p:embeddedFontLst>
    <p:embeddedFont>
      <p:font typeface="Canva Sans Bold" charset="1" panose="020B0803030501040103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viewProps" Target="viewProps.xml"/><Relationship Id="rId7" Type="http://schemas.openxmlformats.org/officeDocument/2006/relationships/font" Target="fonts/font7.fntdata"/><Relationship Id="rId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5" Type="http://schemas.openxmlformats.org/officeDocument/2006/relationships/tableStyles" Target="tableStyles.xml"/><Relationship Id="rId10" Type="http://schemas.openxmlformats.org/officeDocument/2006/relationships/customXml" Target="../customXml/item3.xml"/><Relationship Id="rId4" Type="http://schemas.openxmlformats.org/officeDocument/2006/relationships/theme" Target="theme/theme1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12000" y="756000"/>
            <a:ext cx="4536000" cy="2622633"/>
          </a:xfrm>
          <a:custGeom>
            <a:avLst/>
            <a:gdLst/>
            <a:ahLst/>
            <a:cxnLst/>
            <a:rect r="r" b="b" t="t" l="l"/>
            <a:pathLst>
              <a:path h="2622633" w="4536000">
                <a:moveTo>
                  <a:pt x="0" y="0"/>
                </a:moveTo>
                <a:lnTo>
                  <a:pt x="4536000" y="0"/>
                </a:lnTo>
                <a:lnTo>
                  <a:pt x="4536000" y="2622633"/>
                </a:lnTo>
                <a:lnTo>
                  <a:pt x="0" y="26226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512000" y="3254808"/>
            <a:ext cx="4536000" cy="1005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19"/>
              </a:lnSpc>
            </a:pPr>
            <a:r>
              <a:rPr lang="en-US" sz="57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Party Time!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512000" y="4767515"/>
            <a:ext cx="4536000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Come to Joseph's party at Space World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12000" y="7082835"/>
            <a:ext cx="4536000" cy="537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Monday 7th February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209390" y="8836180"/>
            <a:ext cx="4536000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Please reply to Joseph's Mum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E4DB155DBFEC4F935BAC66CAD05789" ma:contentTypeVersion="16" ma:contentTypeDescription="Create a new document." ma:contentTypeScope="" ma:versionID="1f204f1ee123808397e6fb2b35053a04">
  <xsd:schema xmlns:xsd="http://www.w3.org/2001/XMLSchema" xmlns:xs="http://www.w3.org/2001/XMLSchema" xmlns:p="http://schemas.microsoft.com/office/2006/metadata/properties" xmlns:ns2="b15819bb-f960-42ba-b06d-8a2e7a41cee7" xmlns:ns3="cee0c837-b5e1-467b-9452-d0203875d027" targetNamespace="http://schemas.microsoft.com/office/2006/metadata/properties" ma:root="true" ma:fieldsID="e9fb97c3b515f1c07c013adb005cb229" ns2:_="" ns3:_="">
    <xsd:import namespace="b15819bb-f960-42ba-b06d-8a2e7a41cee7"/>
    <xsd:import namespace="cee0c837-b5e1-467b-9452-d0203875d0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5819bb-f960-42ba-b06d-8a2e7a41ce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ebe4021-222a-470f-a92e-c8848170e8e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0c837-b5e1-467b-9452-d0203875d027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6f2cdeff-439c-4180-829d-cb3638401a0a}" ma:internalName="TaxCatchAll" ma:showField="CatchAllData" ma:web="cee0c837-b5e1-467b-9452-d0203875d0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5819bb-f960-42ba-b06d-8a2e7a41cee7">
      <Terms xmlns="http://schemas.microsoft.com/office/infopath/2007/PartnerControls"/>
    </lcf76f155ced4ddcb4097134ff3c332f>
    <TaxCatchAll xmlns="cee0c837-b5e1-467b-9452-d0203875d027" xsi:nil="true"/>
  </documentManagement>
</p:properties>
</file>

<file path=customXml/itemProps1.xml><?xml version="1.0" encoding="utf-8"?>
<ds:datastoreItem xmlns:ds="http://schemas.openxmlformats.org/officeDocument/2006/customXml" ds:itemID="{A83CFF5E-9AA7-4BD8-A362-B71B3B647728}"/>
</file>

<file path=customXml/itemProps2.xml><?xml version="1.0" encoding="utf-8"?>
<ds:datastoreItem xmlns:ds="http://schemas.openxmlformats.org/officeDocument/2006/customXml" ds:itemID="{2FBA7CED-C40E-488A-8989-081CBEC47F00}"/>
</file>

<file path=customXml/itemProps3.xml><?xml version="1.0" encoding="utf-8"?>
<ds:datastoreItem xmlns:ds="http://schemas.openxmlformats.org/officeDocument/2006/customXml" ds:itemID="{8F81C89F-CCC5-479E-AEB5-4246FCFCB22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Party Time!</dc:title>
  <cp:revision>1</cp:revision>
  <dcterms:created xsi:type="dcterms:W3CDTF">2006-08-16T00:00:00Z</dcterms:created>
  <dcterms:modified xsi:type="dcterms:W3CDTF">2011-08-01T06:04:30Z</dcterms:modified>
  <dc:identifier>DAHHwzz2fVM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0x010100A0E4DB155DBFEC4F935BAC66CAD05789</vt:lpwstr>
  </property>
</Properties>
</file>